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18BE-A004-4B94-A7AF-6C89C7CDCACF}" type="datetimeFigureOut">
              <a:rPr lang="sk-SK" smtClean="0"/>
              <a:t>20. 8. 2019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2FAF-4310-40B8-8621-9E19EA93D1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19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B18BE-A004-4B94-A7AF-6C89C7CDCACF}" type="datetimeFigureOut">
              <a:rPr lang="sk-SK" smtClean="0"/>
              <a:t>20. 8. 2019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82FAF-4310-40B8-8621-9E19EA93D1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411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opevs.e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/>
              <a:t>KONFLIKTY </a:t>
            </a:r>
            <a:br>
              <a:rPr lang="sk-SK" b="1" smtClean="0"/>
            </a:br>
            <a:r>
              <a:rPr lang="sk-SK" b="1" smtClean="0"/>
              <a:t>V NAŠICH ŽIVOTOCH</a:t>
            </a:r>
            <a:endParaRPr lang="sk-SK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5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smtClean="0"/>
              <a:t>Čo to vlastne konflikt je?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7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smtClean="0"/>
              <a:t>Faktory ovplyvňujúce riešenie konfliktov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49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smtClean="0"/>
              <a:t>Faktory ovplyvňujúce riešenie konfliktov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12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smtClean="0"/>
              <a:t>Faktory ovplyvňujúce riešenie konfliktov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11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smtClean="0"/>
              <a:t>Faktory ovplyvňujúce riešenie konfliktov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15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smtClean="0"/>
              <a:t>Užitočnosť konfliktov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9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smtClean="0"/>
              <a:t>Základné typy správania sa</a:t>
            </a:r>
            <a:r>
              <a:rPr lang="sk-SK" sz="3600" b="1" smtClean="0"/>
              <a:t/>
            </a:r>
            <a:br>
              <a:rPr lang="sk-SK" sz="3600" b="1" smtClean="0"/>
            </a:br>
            <a:r>
              <a:rPr lang="sv-SE" sz="3600" b="1" smtClean="0"/>
              <a:t>v konfliktných situáciách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6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smtClean="0"/>
              <a:t>Základné typy správania sa</a:t>
            </a:r>
            <a:r>
              <a:rPr lang="sk-SK" sz="3600" b="1" smtClean="0"/>
              <a:t/>
            </a:r>
            <a:br>
              <a:rPr lang="sk-SK" sz="3600" b="1" smtClean="0"/>
            </a:br>
            <a:r>
              <a:rPr lang="sv-SE" sz="3600" b="1" smtClean="0"/>
              <a:t>v konfliktných situáciách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68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smtClean="0"/>
              <a:t>Základné typy správania sa</a:t>
            </a:r>
            <a:r>
              <a:rPr lang="sk-SK" sz="3600" b="1" smtClean="0"/>
              <a:t/>
            </a:r>
            <a:br>
              <a:rPr lang="sk-SK" sz="3600" b="1" smtClean="0"/>
            </a:br>
            <a:r>
              <a:rPr lang="sv-SE" sz="3600" b="1" smtClean="0"/>
              <a:t>v konfliktných situáciách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57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smtClean="0"/>
              <a:t>Spôsoby riešenia konfliktov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5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smtClean="0"/>
              <a:t>KONFLIKTY V NAŠICH ŽIVOTOCH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85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smtClean="0"/>
              <a:t>Spôsoby riešenia konfliktov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72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smtClean="0"/>
              <a:t>Spôsoby riešenia konfliktov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97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smtClean="0"/>
              <a:t>Spôsoby riešenia konfliktov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96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smtClean="0"/>
              <a:t>Spôsoby riešenia konfliktov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smtClean="0"/>
              <a:t>Čo sa deje, keď sa konflikt nerieši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95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smtClean="0"/>
              <a:t>Čo sa deje, keď sa konflikt nerieši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10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smtClean="0"/>
              <a:t>Čo sa deje, keď sa konflikt nerieši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39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smtClean="0"/>
              <a:t>Vyjednávanie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71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smtClean="0"/>
              <a:t>Vyjednávanie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54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smtClean="0"/>
              <a:t>Vyjednávanie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9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smtClean="0"/>
              <a:t>KONFLIKTY V NAŠICH ŽIVOTOCH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95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smtClean="0"/>
              <a:t>Vyjednávanie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83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smtClean="0"/>
              <a:t>KONFLIKTY V NAŠICH ŽIVOTOCH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02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2200" smtClean="0"/>
              <a:t>Táto prezentácia bola vytvorená v rámci projektu </a:t>
            </a:r>
            <a:br>
              <a:rPr lang="sk-SK" sz="2200" smtClean="0"/>
            </a:br>
            <a:r>
              <a:rPr lang="sk-SK" sz="2200" i="1" smtClean="0"/>
              <a:t>„Etablovanie sociálnej práce v školských zariadeniach </a:t>
            </a:r>
            <a:br>
              <a:rPr lang="sk-SK" sz="2200" i="1" smtClean="0"/>
            </a:br>
            <a:r>
              <a:rPr lang="sk-SK" sz="2200" i="1" smtClean="0"/>
              <a:t>a zavádzanie programov osobnostno-sociálnej výchovy do</a:t>
            </a:r>
            <a:r>
              <a:rPr lang="sk-SK" sz="2200" smtClean="0"/>
              <a:t> </a:t>
            </a:r>
            <a:r>
              <a:rPr lang="sk-SK" sz="2200" i="1" smtClean="0"/>
              <a:t>škôl“</a:t>
            </a:r>
            <a:r>
              <a:rPr lang="sk-SK" sz="2200" smtClean="0"/>
              <a:t>.</a:t>
            </a:r>
            <a:br>
              <a:rPr lang="sk-SK" sz="2200" smtClean="0"/>
            </a:br>
            <a:r>
              <a:rPr lang="sk-SK" sz="2200" smtClean="0"/>
              <a:t/>
            </a:r>
            <a:br>
              <a:rPr lang="sk-SK" sz="2200" smtClean="0"/>
            </a:br>
            <a:r>
              <a:rPr lang="sk-SK" sz="2200" smtClean="0"/>
              <a:t>Realizácia projektu je možná vďaka finančnej podpore z Európskeho sociálneho fondu, prostredníctvom operačného programu Efektívna verejná správa.</a:t>
            </a:r>
            <a:br>
              <a:rPr lang="sk-SK" sz="2200" smtClean="0"/>
            </a:br>
            <a:r>
              <a:rPr lang="sk-SK" sz="2200" smtClean="0"/>
              <a:t>Informácie o OP EVS nájdete na </a:t>
            </a:r>
            <a:r>
              <a:rPr lang="sk-SK" sz="2200" u="sng" smtClean="0">
                <a:hlinkClick r:id="rId2"/>
              </a:rPr>
              <a:t>www.opevs.eu</a:t>
            </a:r>
            <a:r>
              <a:rPr lang="sk-SK" sz="2200" smtClean="0"/>
              <a:t>.</a:t>
            </a:r>
            <a:endParaRPr lang="sk-SK" sz="2200" dirty="0"/>
          </a:p>
        </p:txBody>
      </p:sp>
      <p:pic>
        <p:nvPicPr>
          <p:cNvPr id="3" name="Obrázok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7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smtClean="0"/>
              <a:t>Čo to vlastne konflikt je?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smtClean="0"/>
              <a:t>Čo to vlastne konflikt je?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4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smtClean="0"/>
              <a:t>Čo to vlastne konflikt je?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6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smtClean="0"/>
              <a:t>Čo to vlastne konflikt je?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4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smtClean="0"/>
              <a:t>Čo to vlastne konflikt je?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0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smtClean="0"/>
              <a:t>Čo to vlastne konflikt je?</a:t>
            </a:r>
            <a:endParaRPr lang="sk-SK" sz="3600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858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Širokouhlá</PresentationFormat>
  <Paragraphs>32</Paragraphs>
  <Slides>32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Motív balíka Office</vt:lpstr>
      <vt:lpstr>KONFLIKTY  V NAŠICH ŽIVOTOCH</vt:lpstr>
      <vt:lpstr>KONFLIKTY V NAŠICH ŽIVOTOCH</vt:lpstr>
      <vt:lpstr>KONFLIKTY V NAŠICH ŽIVOTOCH</vt:lpstr>
      <vt:lpstr>Čo to vlastne konflikt je?</vt:lpstr>
      <vt:lpstr>Čo to vlastne konflikt je?</vt:lpstr>
      <vt:lpstr>Čo to vlastne konflikt je?</vt:lpstr>
      <vt:lpstr>Čo to vlastne konflikt je?</vt:lpstr>
      <vt:lpstr>Čo to vlastne konflikt je?</vt:lpstr>
      <vt:lpstr>Čo to vlastne konflikt je?</vt:lpstr>
      <vt:lpstr>Čo to vlastne konflikt je?</vt:lpstr>
      <vt:lpstr>Faktory ovplyvňujúce riešenie konfliktov</vt:lpstr>
      <vt:lpstr>Faktory ovplyvňujúce riešenie konfliktov</vt:lpstr>
      <vt:lpstr>Faktory ovplyvňujúce riešenie konfliktov</vt:lpstr>
      <vt:lpstr>Faktory ovplyvňujúce riešenie konfliktov</vt:lpstr>
      <vt:lpstr>Užitočnosť konfliktov</vt:lpstr>
      <vt:lpstr>Základné typy správania sa v konfliktných situáciách</vt:lpstr>
      <vt:lpstr>Základné typy správania sa v konfliktných situáciách</vt:lpstr>
      <vt:lpstr>Základné typy správania sa v konfliktných situáciách</vt:lpstr>
      <vt:lpstr>Spôsoby riešenia konfliktov</vt:lpstr>
      <vt:lpstr>Spôsoby riešenia konfliktov</vt:lpstr>
      <vt:lpstr>Spôsoby riešenia konfliktov</vt:lpstr>
      <vt:lpstr>Spôsoby riešenia konfliktov</vt:lpstr>
      <vt:lpstr>Spôsoby riešenia konfliktov</vt:lpstr>
      <vt:lpstr>Čo sa deje, keď sa konflikt nerieši</vt:lpstr>
      <vt:lpstr>Čo sa deje, keď sa konflikt nerieši</vt:lpstr>
      <vt:lpstr>Čo sa deje, keď sa konflikt nerieši</vt:lpstr>
      <vt:lpstr>Vyjednávanie</vt:lpstr>
      <vt:lpstr>Vyjednávanie</vt:lpstr>
      <vt:lpstr>Vyjednávanie</vt:lpstr>
      <vt:lpstr>Vyjednávanie</vt:lpstr>
      <vt:lpstr>KONFLIKTY V NAŠICH ŽIVOTOCH</vt:lpstr>
      <vt:lpstr>Táto prezentácia bola vytvorená v rámci projektu  „Etablovanie sociálnej práce v školských zariadeniach  a zavádzanie programov osobnostno-sociálnej výchovy do škôl“.  Realizácia projektu je možná vďaka finančnej podpore z Európskeho sociálneho fondu, prostredníctvom operačného programu Efektívna verejná správa. Informácie o OP EVS nájdete na www.opevs.eu.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KONFLIKTY  V NAŠICH ŽIVOTOCH</dc:title>
  <dc:creator>Mata</dc:creator>
  <cp:lastModifiedBy>Mata</cp:lastModifiedBy>
  <cp:revision>1</cp:revision>
  <dcterms:created xsi:type="dcterms:W3CDTF">2019-08-20T16:20:10Z</dcterms:created>
  <dcterms:modified xsi:type="dcterms:W3CDTF">2019-08-20T16:20:10Z</dcterms:modified>
</cp:coreProperties>
</file>